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71" r:id="rId5"/>
    <p:sldId id="259" r:id="rId6"/>
    <p:sldId id="272" r:id="rId7"/>
    <p:sldId id="260" r:id="rId8"/>
    <p:sldId id="264" r:id="rId9"/>
    <p:sldId id="265" r:id="rId10"/>
    <p:sldId id="266" r:id="rId11"/>
    <p:sldId id="267" r:id="rId12"/>
    <p:sldId id="275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2C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07" autoAdjust="0"/>
  </p:normalViewPr>
  <p:slideViewPr>
    <p:cSldViewPr>
      <p:cViewPr varScale="1">
        <p:scale>
          <a:sx n="81" d="100"/>
          <a:sy n="81" d="100"/>
        </p:scale>
        <p:origin x="-105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478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478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E745150-2DFE-4368-BBB5-1E1CBF4F3DD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467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467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67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467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F8F5BC6-9060-41E2-B1F1-4346D62AE1B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ru-RU" altLang="en-US"/>
              <a:t>Образец заголовка</a:t>
            </a:r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ru-RU" altLang="en-US"/>
              <a:t>Образец подзаголовка</a:t>
            </a:r>
          </a:p>
        </p:txBody>
      </p:sp>
      <p:sp>
        <p:nvSpPr>
          <p:cNvPr id="205828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20582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205830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7972080-BE99-4536-BA2E-05AB92324842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205831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832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5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26" grpId="0"/>
      <p:bldP spid="205827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58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582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058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058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93651E-4357-4EFD-96F6-E2366F2AFACB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382D9E-C557-48DF-8348-50483173DDC9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F79B7D-4EE3-498B-9FC5-40B236284A97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EA2EA3-5907-4433-A952-D1955B67A93B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3E7553-977D-4091-A07F-EA4A20ED551E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194D8F-8AED-43AD-8D56-0CAC0CC69B9C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CE9960-4BE6-4BAF-8E55-9D2F98E7AE5E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941372-3C4D-41F7-9869-B0C02DE4C7C6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368A35-8D92-45DA-B25E-8D7465BAB4E4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C96B4B-748F-4FAF-8EF7-1459EB58B047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2048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endParaRPr lang="ru-RU" altLang="en-US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endParaRPr lang="ru-RU" altLang="en-US"/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fld id="{8F26AC97-D727-424A-9B90-B4C7006C9D39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204807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808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4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4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4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4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4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4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4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4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4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4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4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4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4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4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4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02" grpId="0"/>
      <p:bldP spid="204803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480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480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0480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0480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480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480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0480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0480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480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480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0480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0480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480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480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0480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0480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480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480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0480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0480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Microsoft_Office_Word_97_-_2003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Microsoft_Office_Word_97_-_20032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Microsoft_Office_Word_97_-_20033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Microsoft_Office_Word_97_-_20034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Microsoft_Office_Word_97_-_20035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Microsoft_Office_Word_97_-_20036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Microsoft_Office_Word_97_-_20037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mlDrawing" Target="../drawings/vmlDrawing8.vml"/><Relationship Id="rId1" Type="http://schemas.openxmlformats.org/officeDocument/2006/relationships/themeOverride" Target="../theme/themeOverride1.xml"/><Relationship Id="rId4" Type="http://schemas.openxmlformats.org/officeDocument/2006/relationships/oleObject" Target="../embeddings/_________Microsoft_Office_Word_97_-_20038.doc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Microsoft_Office_Word_97_-_20039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Microsoft_Office_Word_97_-_200310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Microsoft_Office_Word_97_-_20031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28662" y="1524000"/>
            <a:ext cx="7608913" cy="1976438"/>
          </a:xfrm>
        </p:spPr>
        <p:txBody>
          <a:bodyPr/>
          <a:lstStyle/>
          <a:p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НЕОПРЕДЕЛЕННЫЙ ИНТЕГРАЛ.</a:t>
            </a:r>
            <a:b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МЕТОДЫ ИНТЕГРИРОВАНИЯ</a:t>
            </a: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/>
            </a:r>
            <a:br>
              <a:rPr lang="ru-RU" sz="54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</a:br>
            <a:r>
              <a:rPr lang="ru-RU" sz="5400" dirty="0" smtClean="0"/>
              <a:t/>
            </a:r>
            <a:br>
              <a:rPr lang="ru-RU" sz="5400" dirty="0" smtClean="0"/>
            </a:br>
            <a:endParaRPr lang="ru-RU" sz="3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60" name="Rectangle 4"/>
          <p:cNvSpPr>
            <a:spLocks noChangeArrowheads="1"/>
          </p:cNvSpPr>
          <p:nvPr/>
        </p:nvSpPr>
        <p:spPr bwMode="auto">
          <a:xfrm>
            <a:off x="642910" y="285727"/>
            <a:ext cx="7929618" cy="428629"/>
          </a:xfrm>
          <a:prstGeom prst="rect">
            <a:avLst/>
          </a:prstGeom>
          <a:solidFill>
            <a:srgbClr val="FFE2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 dirty="0"/>
              <a:t>§ 1. </a:t>
            </a:r>
            <a:r>
              <a:rPr lang="ru-RU" b="1" dirty="0" smtClean="0"/>
              <a:t>Понятие первообразной функции и неопределенного интеграла</a:t>
            </a:r>
            <a:endParaRPr lang="ru-RU" b="1" dirty="0"/>
          </a:p>
        </p:txBody>
      </p:sp>
      <p:graphicFrame>
        <p:nvGraphicFramePr>
          <p:cNvPr id="249862" name="Object 6"/>
          <p:cNvGraphicFramePr>
            <a:graphicFrameLocks noChangeAspect="1"/>
          </p:cNvGraphicFramePr>
          <p:nvPr/>
        </p:nvGraphicFramePr>
        <p:xfrm>
          <a:off x="642910" y="785794"/>
          <a:ext cx="7924800" cy="5883275"/>
        </p:xfrm>
        <a:graphic>
          <a:graphicData uri="http://schemas.openxmlformats.org/presentationml/2006/ole">
            <p:oleObj spid="_x0000_s249862" name="Document" r:id="rId3" imgW="6071871" imgH="4409112" progId="Word.Document.8">
              <p:embed/>
            </p:oleObj>
          </a:graphicData>
        </a:graphic>
      </p:graphicFrame>
      <p:sp>
        <p:nvSpPr>
          <p:cNvPr id="249863" name="AutoShape 7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380288" y="6308725"/>
            <a:ext cx="431800" cy="288925"/>
          </a:xfrm>
          <a:prstGeom prst="actionButtonBackPrevious">
            <a:avLst/>
          </a:prstGeom>
          <a:solidFill>
            <a:srgbClr val="FFE2C5"/>
          </a:solidFill>
          <a:ln w="9525">
            <a:solidFill>
              <a:srgbClr val="FFCC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49864" name="AutoShape 8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956550" y="6308725"/>
            <a:ext cx="431800" cy="288925"/>
          </a:xfrm>
          <a:prstGeom prst="actionButtonForwardNext">
            <a:avLst/>
          </a:prstGeom>
          <a:solidFill>
            <a:srgbClr val="FFE2C5"/>
          </a:solidFill>
          <a:ln w="9525">
            <a:solidFill>
              <a:srgbClr val="FFCC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0884" name="Object 4"/>
          <p:cNvGraphicFramePr>
            <a:graphicFrameLocks noChangeAspect="1"/>
          </p:cNvGraphicFramePr>
          <p:nvPr/>
        </p:nvGraphicFramePr>
        <p:xfrm>
          <a:off x="533400" y="854075"/>
          <a:ext cx="7497763" cy="6369050"/>
        </p:xfrm>
        <a:graphic>
          <a:graphicData uri="http://schemas.openxmlformats.org/presentationml/2006/ole">
            <p:oleObj spid="_x0000_s250884" name="Document" r:id="rId3" imgW="6362523" imgH="5390798" progId="Word.Document.8">
              <p:embed/>
            </p:oleObj>
          </a:graphicData>
        </a:graphic>
      </p:graphicFrame>
      <p:sp>
        <p:nvSpPr>
          <p:cNvPr id="250885" name="AutoShape 5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380288" y="6308725"/>
            <a:ext cx="431800" cy="288925"/>
          </a:xfrm>
          <a:prstGeom prst="actionButtonBackPrevious">
            <a:avLst/>
          </a:prstGeom>
          <a:solidFill>
            <a:srgbClr val="FFE2C5"/>
          </a:solidFill>
          <a:ln w="9525">
            <a:solidFill>
              <a:srgbClr val="FFCC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0886" name="AutoShape 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956550" y="6308725"/>
            <a:ext cx="431800" cy="288925"/>
          </a:xfrm>
          <a:prstGeom prst="actionButtonForwardNext">
            <a:avLst/>
          </a:prstGeom>
          <a:solidFill>
            <a:srgbClr val="FFE2C5"/>
          </a:solidFill>
          <a:ln w="9525">
            <a:solidFill>
              <a:srgbClr val="FFCC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42910" y="285727"/>
            <a:ext cx="7929618" cy="428629"/>
          </a:xfrm>
          <a:prstGeom prst="rect">
            <a:avLst/>
          </a:prstGeom>
          <a:solidFill>
            <a:srgbClr val="FFE2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b="1" dirty="0" smtClean="0"/>
          </a:p>
          <a:p>
            <a:pPr algn="ctr"/>
            <a:r>
              <a:rPr lang="ru-RU" b="1" dirty="0" smtClean="0"/>
              <a:t>§ 2. </a:t>
            </a:r>
            <a:r>
              <a:rPr lang="ru-RU" b="1" dirty="0" smtClean="0"/>
              <a:t>Основные свойства неопределенного интеграла</a:t>
            </a:r>
            <a:endParaRPr lang="ru-RU" dirty="0" smtClean="0"/>
          </a:p>
          <a:p>
            <a:pPr algn="ctr"/>
            <a:endParaRPr lang="ru-RU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0884" name="Object 4"/>
          <p:cNvGraphicFramePr>
            <a:graphicFrameLocks noChangeAspect="1"/>
          </p:cNvGraphicFramePr>
          <p:nvPr/>
        </p:nvGraphicFramePr>
        <p:xfrm>
          <a:off x="428596" y="523552"/>
          <a:ext cx="8480453" cy="8406174"/>
        </p:xfrm>
        <a:graphic>
          <a:graphicData uri="http://schemas.openxmlformats.org/presentationml/2006/ole">
            <p:oleObj spid="_x0000_s278530" name="Document" r:id="rId3" imgW="5074473" imgH="6533994" progId="Word.Document.8">
              <p:embed/>
            </p:oleObj>
          </a:graphicData>
        </a:graphic>
      </p:graphicFrame>
      <p:sp>
        <p:nvSpPr>
          <p:cNvPr id="250885" name="AutoShape 5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380288" y="6308725"/>
            <a:ext cx="431800" cy="288925"/>
          </a:xfrm>
          <a:prstGeom prst="actionButtonBackPrevious">
            <a:avLst/>
          </a:prstGeom>
          <a:solidFill>
            <a:srgbClr val="FFE2C5"/>
          </a:solidFill>
          <a:ln w="9525">
            <a:solidFill>
              <a:srgbClr val="FFCC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0886" name="AutoShape 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956550" y="6308725"/>
            <a:ext cx="431800" cy="288925"/>
          </a:xfrm>
          <a:prstGeom prst="actionButtonForwardNext">
            <a:avLst/>
          </a:prstGeom>
          <a:solidFill>
            <a:srgbClr val="FFE2C5"/>
          </a:solidFill>
          <a:ln w="9525">
            <a:solidFill>
              <a:srgbClr val="FFCC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1538" y="285727"/>
            <a:ext cx="7172351" cy="406423"/>
          </a:xfrm>
          <a:prstGeom prst="rect">
            <a:avLst/>
          </a:prstGeom>
          <a:solidFill>
            <a:srgbClr val="FFE2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 dirty="0"/>
              <a:t>§ </a:t>
            </a:r>
            <a:r>
              <a:rPr lang="ru-RU" b="1" dirty="0" smtClean="0"/>
              <a:t>3. </a:t>
            </a:r>
            <a:r>
              <a:rPr lang="ru-RU" b="1" dirty="0" smtClean="0"/>
              <a:t>Таблица </a:t>
            </a:r>
            <a:r>
              <a:rPr lang="ru-RU" b="1" dirty="0" smtClean="0"/>
              <a:t>основных неопределенных интегралов</a:t>
            </a:r>
            <a:endParaRPr lang="ru-RU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1908" name="Object 4"/>
          <p:cNvGraphicFramePr>
            <a:graphicFrameLocks noChangeAspect="1"/>
          </p:cNvGraphicFramePr>
          <p:nvPr/>
        </p:nvGraphicFramePr>
        <p:xfrm>
          <a:off x="396875" y="792163"/>
          <a:ext cx="8213725" cy="6858000"/>
        </p:xfrm>
        <a:graphic>
          <a:graphicData uri="http://schemas.openxmlformats.org/presentationml/2006/ole">
            <p:oleObj spid="_x0000_s251908" name="Document" r:id="rId3" imgW="6004269" imgH="5001440" progId="Word.Document.8">
              <p:embed/>
            </p:oleObj>
          </a:graphicData>
        </a:graphic>
      </p:graphicFrame>
      <p:sp>
        <p:nvSpPr>
          <p:cNvPr id="251909" name="AutoShape 5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380288" y="6308725"/>
            <a:ext cx="431800" cy="288925"/>
          </a:xfrm>
          <a:prstGeom prst="actionButtonBackPrevious">
            <a:avLst/>
          </a:prstGeom>
          <a:solidFill>
            <a:srgbClr val="FFE2C5"/>
          </a:solidFill>
          <a:ln w="9525">
            <a:solidFill>
              <a:srgbClr val="FFCC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1910" name="AutoShape 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956550" y="6308725"/>
            <a:ext cx="431800" cy="288925"/>
          </a:xfrm>
          <a:prstGeom prst="actionButtonForwardNext">
            <a:avLst/>
          </a:prstGeom>
          <a:solidFill>
            <a:srgbClr val="FFE2C5"/>
          </a:solidFill>
          <a:ln w="9525">
            <a:solidFill>
              <a:srgbClr val="FFCC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071538" y="285727"/>
            <a:ext cx="7172351" cy="406423"/>
          </a:xfrm>
          <a:prstGeom prst="rect">
            <a:avLst/>
          </a:prstGeom>
          <a:solidFill>
            <a:srgbClr val="FFE2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 dirty="0"/>
              <a:t>§ </a:t>
            </a:r>
            <a:r>
              <a:rPr lang="ru-RU" b="1" dirty="0" smtClean="0"/>
              <a:t>4. </a:t>
            </a:r>
            <a:r>
              <a:rPr lang="ru-RU" b="1" dirty="0" smtClean="0"/>
              <a:t>Основные методы интегрирования</a:t>
            </a:r>
            <a:endParaRPr lang="ru-RU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2933" name="Object 5"/>
          <p:cNvGraphicFramePr>
            <a:graphicFrameLocks noChangeAspect="1"/>
          </p:cNvGraphicFramePr>
          <p:nvPr/>
        </p:nvGraphicFramePr>
        <p:xfrm>
          <a:off x="792163" y="274638"/>
          <a:ext cx="7696200" cy="6675437"/>
        </p:xfrm>
        <a:graphic>
          <a:graphicData uri="http://schemas.openxmlformats.org/presentationml/2006/ole">
            <p:oleObj spid="_x0000_s279554" name="Document" r:id="rId3" imgW="6380978" imgH="5413514" progId="Word.Document.8">
              <p:embed/>
            </p:oleObj>
          </a:graphicData>
        </a:graphic>
      </p:graphicFrame>
      <p:sp>
        <p:nvSpPr>
          <p:cNvPr id="252934" name="AutoShape 6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380288" y="6308725"/>
            <a:ext cx="431800" cy="288925"/>
          </a:xfrm>
          <a:prstGeom prst="actionButtonBackPrevious">
            <a:avLst/>
          </a:prstGeom>
          <a:solidFill>
            <a:srgbClr val="FFE2C5"/>
          </a:solidFill>
          <a:ln w="9525">
            <a:solidFill>
              <a:srgbClr val="FFCC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2935" name="AutoShape 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956550" y="6308725"/>
            <a:ext cx="431800" cy="288925"/>
          </a:xfrm>
          <a:prstGeom prst="actionButtonForwardNext">
            <a:avLst/>
          </a:prstGeom>
          <a:solidFill>
            <a:srgbClr val="FFE2C5"/>
          </a:solidFill>
          <a:ln w="9525">
            <a:solidFill>
              <a:srgbClr val="FFCC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2933" name="Object 5"/>
          <p:cNvGraphicFramePr>
            <a:graphicFrameLocks noChangeAspect="1"/>
          </p:cNvGraphicFramePr>
          <p:nvPr/>
        </p:nvGraphicFramePr>
        <p:xfrm>
          <a:off x="792163" y="350838"/>
          <a:ext cx="7666037" cy="5684837"/>
        </p:xfrm>
        <a:graphic>
          <a:graphicData uri="http://schemas.openxmlformats.org/presentationml/2006/ole">
            <p:oleObj spid="_x0000_s252933" name="Document" r:id="rId3" imgW="7612062" imgH="5642123" progId="Word.Document.8">
              <p:embed/>
            </p:oleObj>
          </a:graphicData>
        </a:graphic>
      </p:graphicFrame>
      <p:sp>
        <p:nvSpPr>
          <p:cNvPr id="252934" name="AutoShape 6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380288" y="6308725"/>
            <a:ext cx="431800" cy="288925"/>
          </a:xfrm>
          <a:prstGeom prst="actionButtonBackPrevious">
            <a:avLst/>
          </a:prstGeom>
          <a:solidFill>
            <a:srgbClr val="FFE2C5"/>
          </a:solidFill>
          <a:ln w="9525">
            <a:solidFill>
              <a:srgbClr val="FFCC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2935" name="AutoShape 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956550" y="6308725"/>
            <a:ext cx="431800" cy="288925"/>
          </a:xfrm>
          <a:prstGeom prst="actionButtonForwardNext">
            <a:avLst/>
          </a:prstGeom>
          <a:solidFill>
            <a:srgbClr val="FFE2C5"/>
          </a:solidFill>
          <a:ln w="9525">
            <a:solidFill>
              <a:srgbClr val="FFCC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7028" name="Object 4"/>
          <p:cNvGraphicFramePr>
            <a:graphicFrameLocks noChangeAspect="1"/>
          </p:cNvGraphicFramePr>
          <p:nvPr/>
        </p:nvGraphicFramePr>
        <p:xfrm>
          <a:off x="715963" y="360363"/>
          <a:ext cx="6466126" cy="5783281"/>
        </p:xfrm>
        <a:graphic>
          <a:graphicData uri="http://schemas.openxmlformats.org/presentationml/2006/ole">
            <p:oleObj spid="_x0000_s257028" name="Document" r:id="rId3" imgW="3547829" imgH="4855431" progId="Word.Document.8">
              <p:embed/>
            </p:oleObj>
          </a:graphicData>
        </a:graphic>
      </p:graphicFrame>
      <p:sp>
        <p:nvSpPr>
          <p:cNvPr id="257029" name="AutoShape 5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380288" y="6308725"/>
            <a:ext cx="431800" cy="288925"/>
          </a:xfrm>
          <a:prstGeom prst="actionButtonBackPrevious">
            <a:avLst/>
          </a:prstGeom>
          <a:solidFill>
            <a:srgbClr val="FFE2C5"/>
          </a:solidFill>
          <a:ln w="9525">
            <a:solidFill>
              <a:srgbClr val="FFCC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7030" name="AutoShape 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956550" y="6308725"/>
            <a:ext cx="431800" cy="288925"/>
          </a:xfrm>
          <a:prstGeom prst="actionButtonForwardNext">
            <a:avLst/>
          </a:prstGeom>
          <a:solidFill>
            <a:srgbClr val="FFE2C5"/>
          </a:solidFill>
          <a:ln w="9525">
            <a:solidFill>
              <a:srgbClr val="FFCC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8053" name="Object 5"/>
          <p:cNvGraphicFramePr>
            <a:graphicFrameLocks noChangeAspect="1"/>
          </p:cNvGraphicFramePr>
          <p:nvPr/>
        </p:nvGraphicFramePr>
        <p:xfrm>
          <a:off x="350838" y="212725"/>
          <a:ext cx="7939087" cy="9540875"/>
        </p:xfrm>
        <a:graphic>
          <a:graphicData uri="http://schemas.openxmlformats.org/presentationml/2006/ole">
            <p:oleObj spid="_x0000_s258053" name="Document" r:id="rId4" imgW="6133060" imgH="7366225" progId="Word.Document.8">
              <p:embed/>
            </p:oleObj>
          </a:graphicData>
        </a:graphic>
      </p:graphicFrame>
      <p:sp>
        <p:nvSpPr>
          <p:cNvPr id="258054" name="AutoShape 6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380288" y="6308725"/>
            <a:ext cx="431800" cy="288925"/>
          </a:xfrm>
          <a:prstGeom prst="actionButtonBackPrevious">
            <a:avLst/>
          </a:prstGeom>
          <a:solidFill>
            <a:srgbClr val="FFE2C5"/>
          </a:solidFill>
          <a:ln w="9525">
            <a:solidFill>
              <a:srgbClr val="FFCC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8055" name="AutoShape 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956550" y="6308725"/>
            <a:ext cx="431800" cy="288925"/>
          </a:xfrm>
          <a:prstGeom prst="actionButtonForwardNext">
            <a:avLst/>
          </a:prstGeom>
          <a:solidFill>
            <a:srgbClr val="FFE2C5"/>
          </a:solidFill>
          <a:ln w="9525">
            <a:solidFill>
              <a:srgbClr val="FFCC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9076" name="Object 4"/>
          <p:cNvGraphicFramePr>
            <a:graphicFrameLocks noChangeAspect="1"/>
          </p:cNvGraphicFramePr>
          <p:nvPr/>
        </p:nvGraphicFramePr>
        <p:xfrm>
          <a:off x="503238" y="288925"/>
          <a:ext cx="7253287" cy="9251950"/>
        </p:xfrm>
        <a:graphic>
          <a:graphicData uri="http://schemas.openxmlformats.org/presentationml/2006/ole">
            <p:oleObj spid="_x0000_s259076" name="Document" r:id="rId3" imgW="6133060" imgH="7818761" progId="Word.Document.8">
              <p:embed/>
            </p:oleObj>
          </a:graphicData>
        </a:graphic>
      </p:graphicFrame>
      <p:sp>
        <p:nvSpPr>
          <p:cNvPr id="259077" name="AutoShape 5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380288" y="6308725"/>
            <a:ext cx="431800" cy="288925"/>
          </a:xfrm>
          <a:prstGeom prst="actionButtonBackPrevious">
            <a:avLst/>
          </a:prstGeom>
          <a:solidFill>
            <a:srgbClr val="FFE2C5"/>
          </a:solidFill>
          <a:ln w="9525">
            <a:solidFill>
              <a:srgbClr val="FFCC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9078" name="AutoShape 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956550" y="6308725"/>
            <a:ext cx="431800" cy="288925"/>
          </a:xfrm>
          <a:prstGeom prst="actionButtonForwardNext">
            <a:avLst/>
          </a:prstGeom>
          <a:solidFill>
            <a:srgbClr val="FFE2C5"/>
          </a:solidFill>
          <a:ln w="9525">
            <a:solidFill>
              <a:srgbClr val="FFCC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0100" name="Object 4"/>
          <p:cNvGraphicFramePr>
            <a:graphicFrameLocks noChangeAspect="1"/>
          </p:cNvGraphicFramePr>
          <p:nvPr/>
        </p:nvGraphicFramePr>
        <p:xfrm>
          <a:off x="642910" y="0"/>
          <a:ext cx="7961339" cy="8169275"/>
        </p:xfrm>
        <a:graphic>
          <a:graphicData uri="http://schemas.openxmlformats.org/presentationml/2006/ole">
            <p:oleObj spid="_x0000_s260100" name="Document" r:id="rId3" imgW="5017880" imgH="5318471" progId="Word.Document.8">
              <p:embed/>
            </p:oleObj>
          </a:graphicData>
        </a:graphic>
      </p:graphicFrame>
      <p:sp>
        <p:nvSpPr>
          <p:cNvPr id="260101" name="AutoShape 5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380288" y="6308725"/>
            <a:ext cx="431800" cy="288925"/>
          </a:xfrm>
          <a:prstGeom prst="actionButtonBackPrevious">
            <a:avLst/>
          </a:prstGeom>
          <a:solidFill>
            <a:srgbClr val="FFE2C5"/>
          </a:solidFill>
          <a:ln w="9525">
            <a:solidFill>
              <a:srgbClr val="FFCC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0102" name="AutoShape 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956550" y="6308725"/>
            <a:ext cx="431800" cy="288925"/>
          </a:xfrm>
          <a:prstGeom prst="actionButtonForwardNext">
            <a:avLst/>
          </a:prstGeom>
          <a:solidFill>
            <a:srgbClr val="FFE2C5"/>
          </a:solidFill>
          <a:ln w="9525">
            <a:solidFill>
              <a:srgbClr val="FFCC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0100" name="Object 4"/>
          <p:cNvGraphicFramePr>
            <a:graphicFrameLocks noChangeAspect="1"/>
          </p:cNvGraphicFramePr>
          <p:nvPr/>
        </p:nvGraphicFramePr>
        <p:xfrm>
          <a:off x="396875" y="212725"/>
          <a:ext cx="7848600" cy="13290550"/>
        </p:xfrm>
        <a:graphic>
          <a:graphicData uri="http://schemas.openxmlformats.org/presentationml/2006/ole">
            <p:oleObj spid="_x0000_s300034" name="Document" r:id="rId3" imgW="5017880" imgH="8484065" progId="Word.Document.8">
              <p:embed/>
            </p:oleObj>
          </a:graphicData>
        </a:graphic>
      </p:graphicFrame>
      <p:sp>
        <p:nvSpPr>
          <p:cNvPr id="260101" name="AutoShape 5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380288" y="6308725"/>
            <a:ext cx="431800" cy="288925"/>
          </a:xfrm>
          <a:prstGeom prst="actionButtonBackPrevious">
            <a:avLst/>
          </a:prstGeom>
          <a:solidFill>
            <a:srgbClr val="FFE2C5"/>
          </a:solidFill>
          <a:ln w="9525">
            <a:solidFill>
              <a:srgbClr val="FFCC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0102" name="AutoShape 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956550" y="6308725"/>
            <a:ext cx="431800" cy="288925"/>
          </a:xfrm>
          <a:prstGeom prst="actionButtonForwardNext">
            <a:avLst/>
          </a:prstGeom>
          <a:solidFill>
            <a:srgbClr val="FFE2C5"/>
          </a:solidFill>
          <a:ln w="9525">
            <a:solidFill>
              <a:srgbClr val="FFCC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E2C5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E2C5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dge 7">
    <a:dk1>
      <a:srgbClr val="000000"/>
    </a:dk1>
    <a:lt1>
      <a:srgbClr val="FFFFFF"/>
    </a:lt1>
    <a:dk2>
      <a:srgbClr val="006633"/>
    </a:dk2>
    <a:lt2>
      <a:srgbClr val="5F5F5F"/>
    </a:lt2>
    <a:accent1>
      <a:srgbClr val="CC9900"/>
    </a:accent1>
    <a:accent2>
      <a:srgbClr val="3B812F"/>
    </a:accent2>
    <a:accent3>
      <a:srgbClr val="FFFFFF"/>
    </a:accent3>
    <a:accent4>
      <a:srgbClr val="000000"/>
    </a:accent4>
    <a:accent5>
      <a:srgbClr val="E2CAAA"/>
    </a:accent5>
    <a:accent6>
      <a:srgbClr val="35742A"/>
    </a:accent6>
    <a:hlink>
      <a:srgbClr val="996600"/>
    </a:hlink>
    <a:folHlink>
      <a:srgbClr val="AFBF3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800</TotalTime>
  <Words>32</Words>
  <Application>Microsoft PowerPoint</Application>
  <PresentationFormat>Экран (4:3)</PresentationFormat>
  <Paragraphs>6</Paragraphs>
  <Slides>12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Edge</vt:lpstr>
      <vt:lpstr>Документ Microsoft Office Word 97 - 2003</vt:lpstr>
      <vt:lpstr>НЕОПРЕДЕЛЕННЫЙ ИНТЕГРАЛ. МЕТОДЫ ИНТЕГРИРОВАНИЯ 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Математический анализ</dc:title>
  <dc:creator>YuChidunchi</dc:creator>
  <cp:lastModifiedBy>User</cp:lastModifiedBy>
  <cp:revision>74</cp:revision>
  <cp:lastPrinted>1601-01-01T00:00:00Z</cp:lastPrinted>
  <dcterms:created xsi:type="dcterms:W3CDTF">2006-02-24T11:57:00Z</dcterms:created>
  <dcterms:modified xsi:type="dcterms:W3CDTF">2024-01-21T15:09:11Z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3</vt:i4>
  </property>
</Properties>
</file>